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69" r:id="rId12"/>
    <p:sldId id="275" r:id="rId13"/>
    <p:sldId id="276" r:id="rId14"/>
    <p:sldId id="278" r:id="rId15"/>
    <p:sldId id="282" r:id="rId16"/>
    <p:sldId id="283" r:id="rId17"/>
    <p:sldId id="274" r:id="rId18"/>
    <p:sldId id="270" r:id="rId19"/>
    <p:sldId id="286" r:id="rId20"/>
    <p:sldId id="287" r:id="rId21"/>
    <p:sldId id="288" r:id="rId22"/>
    <p:sldId id="272" r:id="rId23"/>
    <p:sldId id="273" r:id="rId24"/>
    <p:sldId id="277" r:id="rId25"/>
    <p:sldId id="289" r:id="rId26"/>
    <p:sldId id="293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gif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4.gif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3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3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51581"/>
            <a:ext cx="4343400" cy="243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:\Классные часы и беседы\Crim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1" y="609600"/>
            <a:ext cx="1295400" cy="106680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4724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0" y="2743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spc="150" dirty="0" smtClean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Крымская весна</a:t>
            </a:r>
            <a:endParaRPr lang="ru-RU" sz="8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943600" y="914400"/>
            <a:ext cx="0" cy="19050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010400" y="533400"/>
            <a:ext cx="0" cy="19812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:\Уроки\7 класс\18279903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9906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0" y="685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295400"/>
            <a:ext cx="9144000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 февраля 2014 года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Президиум Верховного Совета полуострова решил провести общекрымский опрос о статусе Крыма.</a:t>
            </a:r>
            <a:endParaRPr lang="ru-RU" sz="4400" b="1" dirty="0">
              <a:ln w="11430"/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7200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22 февраля Верховная Рада Украины объявила, что Виктор Янукович самоустранился от власти.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048000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Устранение президента и активизация радикалов,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вызвали всплеск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активности крымских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политических сил.</a:t>
            </a:r>
            <a:endParaRPr lang="ru-RU" sz="3600" b="1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7200"/>
            <a:ext cx="3352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4191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0" y="762000"/>
            <a:ext cx="4876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b="1" dirty="0" lang="ru-RU" smtClean="0" sz="36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4114800" cy="33528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rrowheads="1" noChangeAspect="1"/>
          </p:cNvPicPr>
          <p:nvPr/>
        </p:nvPicPr>
        <p:blipFill>
          <a:blip cstate="print" r:embed="rId3"/>
          <a:stretch>
            <a:fillRect/>
          </a:stretch>
        </p:blipFill>
        <p:spPr bwMode="auto">
          <a:xfrm>
            <a:off x="4724400" y="3276600"/>
            <a:ext cx="4191000" cy="340438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91000" y="381000"/>
            <a:ext cx="495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44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В ночь </a:t>
            </a:r>
          </a:p>
          <a:p>
            <a:pPr algn="ctr"/>
            <a:r>
              <a:rPr b="1" dirty="0" lang="ru-RU" smtClean="0" sz="44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с 26 на 27 февраля </a:t>
            </a:r>
          </a:p>
          <a:p>
            <a:pPr algn="ctr"/>
            <a:r>
              <a:rPr b="1" dirty="0" lang="ru-RU" smtClean="0" sz="44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в Симферополе</a:t>
            </a:r>
            <a:endParaRPr b="1" dirty="0" lang="ru-RU" sz="360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81400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3600"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r="13500000" dist="50800">
                    <a:prstClr val="black">
                      <a:alpha val="50000"/>
                    </a:prstClr>
                  </a:innerShdw>
                </a:effectLst>
              </a:rPr>
              <a:t>над зданием Верховного Совета и Совета министров были подняты российские флаги</a:t>
            </a:r>
            <a:r>
              <a:rPr b="1" dirty="0" lang="ru-RU" smtClean="0" sz="3600"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b="1" dirty="0" lang="ru-RU" sz="3600">
              <a:solidFill>
                <a:srgbClr val="0070C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7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Утром 27 февраля были заняты блокпосты на Перекопском перешейке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и Чонгарском полуострове.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057400" y="2383028"/>
            <a:ext cx="4876800" cy="310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638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 этого момента киевские самопровозглашенные власти потеряли контроль над территорией Крыма.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11 марта Верховный Совет АР Крым и Севастопольский горсовет приняли декларацию о независимости Автономной Республики Крым и города Севастополя</a:t>
            </a:r>
            <a:endParaRPr lang="ru-RU" sz="36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0" y="2971800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решение о проведении референдума о статусе Крыма.</a:t>
            </a:r>
            <a:endParaRPr lang="ru-RU" sz="36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359954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3434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1066800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16 марта 2014 года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состоялся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общекрымский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референдум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 </a:t>
            </a:r>
            <a:r>
              <a:rPr lang="ru-RU" sz="36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статусе </a:t>
            </a:r>
            <a:r>
              <a:rPr lang="ru-RU" sz="3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республики.</a:t>
            </a:r>
            <a:endParaRPr lang="ru-RU" sz="36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5257800"/>
            <a:ext cx="8071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Референдум- всенародный опрос, голосование для решения важного государственного вопроса.</a:t>
            </a:r>
            <a:endParaRPr lang="ru-RU" sz="2800" b="1" dirty="0">
              <a:solidFill>
                <a:srgbClr val="0070C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352800" cy="473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>
                <a:alpha val="69000"/>
              </a:srgbClr>
            </a:gs>
            <a:gs pos="61000">
              <a:srgbClr val="CC99FF">
                <a:alpha val="57000"/>
              </a:srgbClr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</a:t>
            </a:r>
            <a:r>
              <a:rPr lang="ru-RU" sz="44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воссоединение Крыма </a:t>
            </a:r>
            <a:r>
              <a:rPr lang="ru-RU" sz="4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 Россией  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проголосовали</a:t>
            </a:r>
            <a:endParaRPr lang="ru-RU" sz="4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1 млн. 233 тыс. 2 человека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( 96,77% крымчан)</a:t>
            </a:r>
            <a:endParaRPr lang="ru-RU" sz="48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114800"/>
            <a:ext cx="4572000" cy="254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458764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286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17 марта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результаты референдума утверждены Крымским Верховным Советом и Городским советом Севастополя.</a:t>
            </a:r>
            <a:endParaRPr lang="ru-RU" sz="48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3380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Крым</a:t>
            </a:r>
            <a:r>
              <a:rPr lang="ru-RU" sz="6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-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суверенное государство</a:t>
            </a:r>
            <a:r>
              <a:rPr lang="ru-RU" sz="6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66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50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72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17 марта, учитывая волеизъявление народов Крыма, президент РФ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Владимир Владимирович Путин подписал указ о признании Республики Крым в качестве суверенного и независимого государства.</a:t>
            </a:r>
            <a:endParaRPr lang="ru-RU" sz="3200" b="1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429000"/>
            <a:ext cx="4349262" cy="2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44887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18 марта 2014 года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подписан межгосударственный договор о принятии независимой Республики Крым в состав Российской Федерации.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794464" cy="206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951865" cy="213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43400" y="2362200"/>
            <a:ext cx="4630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Со стороны </a:t>
            </a:r>
            <a:r>
              <a:rPr lang="ru-RU" sz="32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России договор подписан Владимиром </a:t>
            </a:r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Путиным</a:t>
            </a: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.</a:t>
            </a:r>
            <a:r>
              <a:rPr lang="ru-RU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endParaRPr lang="ru-RU" sz="2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648200"/>
            <a:ext cx="47126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50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Р</a:t>
            </a:r>
            <a:r>
              <a:rPr lang="ru-RU" sz="2800" b="1" kern="150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уководство </a:t>
            </a:r>
            <a:r>
              <a:rPr lang="ru-RU" sz="2800" b="1" kern="150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Крыма </a:t>
            </a:r>
            <a:r>
              <a:rPr lang="ru-RU" sz="2800" b="1" kern="150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представляли Владимир Константинов, Сергей Аксенов и Алексей Чалый.</a:t>
            </a:r>
            <a:endParaRPr lang="ru-RU" sz="2800" b="1" kern="150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9600" y="609600"/>
            <a:ext cx="35032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2014 год 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133600"/>
            <a:ext cx="75039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В Крым пришла весна… 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56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228600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19 марта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Конституционный Суд России признал соответствующим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Конституции РФ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договор о присоединении Крыма.</a:t>
            </a:r>
            <a:endParaRPr lang="ru-RU" sz="3200" b="1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280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276600"/>
            <a:ext cx="502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20 марта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Госдума РФ ратифицировала договор о принятии Крыма и Севастополя в состав Российской Федерации.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3505200"/>
            <a:ext cx="385077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36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810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21 марта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Совет Федерации ратифицировал договор о вступлении полуострова в состав России.</a:t>
            </a:r>
            <a:endParaRPr lang="ru-RU" sz="3200" b="1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4239491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" y="35814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21 марта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президент России подписал законы о присоединении Крыма и Севастополя к РФ.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413284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:\Уроки\7 класс\1827990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8200"/>
            <a:ext cx="1848713" cy="1295400"/>
          </a:xfrm>
          <a:prstGeom prst="rect">
            <a:avLst/>
          </a:prstGeom>
          <a:noFill/>
        </p:spPr>
      </p:pic>
      <p:pic>
        <p:nvPicPr>
          <p:cNvPr id="5" name="Picture 4" descr="H:\Классные часы и беседы\Crime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762000"/>
            <a:ext cx="1951892" cy="14499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194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образован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Крымский федеральный округ.</a:t>
            </a:r>
            <a:endParaRPr lang="ru-RU" sz="54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914400"/>
            <a:ext cx="39613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21 марта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09600"/>
            <a:ext cx="7524689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Украинским Крым был всего 60 лет.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371600"/>
            <a:ext cx="2789055" cy="362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20574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19 февраля 1954 года был принят указ о передаче Крымской области в состав УССР.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181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Никита Хрущев широким жестом передал Крым Украине.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3400"/>
            <a:ext cx="914400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Севастополь формально не был украинским никогда.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57400"/>
            <a:ext cx="462762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057400"/>
            <a:ext cx="4267200" cy="30469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29 октября 1948 года Севастополю был дан статус города республиканского подчинения в составе РСФСР.</a:t>
            </a:r>
            <a:endParaRPr lang="ru-RU" sz="32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54102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 передаче Крыма Украине, о Севастополе не упоминалось.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590800"/>
            <a:ext cx="9372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 в Крыму буянит весна! </a:t>
            </a:r>
            <a:endParaRPr lang="ru-RU" sz="54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rrowheads="1" noChangeAspect="1"/>
          </p:cNvPicPr>
          <p:nvPr/>
        </p:nvPicPr>
        <p:blipFill>
          <a:blip cstate="print" r:embed="rId2"/>
          <a:srcRect b="8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2192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Но Крымская весна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2014 года –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особая! 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5334000" y="4319154"/>
            <a:ext cx="3810000" cy="253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0" y="0"/>
            <a:ext cx="3886200" cy="268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5181600" y="283384"/>
            <a:ext cx="3429000" cy="22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rrowheads="1" noChangeAspect="1"/>
          </p:cNvPicPr>
          <p:nvPr/>
        </p:nvPicPr>
        <p:blipFill>
          <a:blip cstate="print" r:embed="rId5"/>
          <a:srcRect r="32"/>
          <a:stretch>
            <a:fillRect/>
          </a:stretch>
        </p:blipFill>
        <p:spPr bwMode="auto">
          <a:xfrm>
            <a:off x="990600" y="43434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895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3200">
                <a:effectLst>
                  <a:outerShdw algn="bl" blurRad="50800" dir="18900000" dist="38100" rotWithShape="0">
                    <a:prstClr val="black">
                      <a:alpha val="40000"/>
                    </a:prstClr>
                  </a:outerShdw>
                </a:effectLst>
              </a:rPr>
              <a:t>В ноябре 2013 года на Украине начал быстро разрастаться политический кризис.</a:t>
            </a: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8288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Власти Крыма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поддержали выступления в Киеве.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414</Words>
  <Application>Microsoft Office PowerPoint</Application>
  <PresentationFormat>Экран (4:3)</PresentationFormat>
  <Paragraphs>68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Genadiy</dc:creator>
  <cp:lastModifiedBy>Genadiy</cp:lastModifiedBy>
  <cp:revision>8</cp:revision>
  <dcterms:created xsi:type="dcterms:W3CDTF">2006-08-16T00:00:00Z</dcterms:created>
  <dcterms:modified xsi:type="dcterms:W3CDTF">2016-03-16T16:27:08Z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2047414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